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65" autoAdjust="0"/>
  </p:normalViewPr>
  <p:slideViewPr>
    <p:cSldViewPr snapToGrid="0">
      <p:cViewPr varScale="1">
        <p:scale>
          <a:sx n="107" d="100"/>
          <a:sy n="107" d="100"/>
        </p:scale>
        <p:origin x="754" y="8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4/23/2024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MOHAMED WAFEEQ</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au2021111044</a:t>
            </a: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51FCC711-D9F4-09BB-D977-D42B2713608C}"/>
              </a:ext>
            </a:extLst>
          </p:cNvPr>
          <p:cNvPicPr>
            <a:picLocks noChangeAspect="1"/>
          </p:cNvPicPr>
          <p:nvPr/>
        </p:nvPicPr>
        <p:blipFill rotWithShape="1">
          <a:blip r:embed="rId3"/>
          <a:srcRect l="6315" t="27836" r="1447" b="7602"/>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8805" y="1061211"/>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2776158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91" y="1099185"/>
            <a:ext cx="4174722" cy="29451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spTree>
    <p:extLst>
      <p:ext uri="{BB962C8B-B14F-4D97-AF65-F5344CB8AC3E}">
        <p14:creationId xmlns:p14="http://schemas.microsoft.com/office/powerpoint/2010/main" val="177970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3">
            <a:extLst>
              <a:ext uri="{FF2B5EF4-FFF2-40B4-BE49-F238E27FC236}">
                <a16:creationId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br>
              <a:rPr lang="en-US" dirty="0"/>
            </a:br>
            <a:endParaRPr lang="en-US" dirty="0"/>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4914899" y="1006304"/>
            <a:ext cx="3774125" cy="3130892"/>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1">
            <a:extLst>
              <a:ext uri="{FF2B5EF4-FFF2-40B4-BE49-F238E27FC236}">
                <a16:creationId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6" y="1047750"/>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c0fa2617-96bd-425d-8578-e93563fe37c5"/>
    <ds:schemaRef ds:uri="http://purl.org/dc/terms/"/>
    <ds:schemaRef ds:uri="http://schemas.microsoft.com/office/2006/metadata/properties"/>
    <ds:schemaRef ds:uri="http://schemas.openxmlformats.org/package/2006/metadata/core-properties"/>
    <ds:schemaRef ds:uri="9162bd5b-4ed9-4da3-b376-05204580ba3f"/>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834</TotalTime>
  <Words>991</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IBM Plex Sans</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Mohamed Mustafa</cp:lastModifiedBy>
  <cp:revision>167</cp:revision>
  <dcterms:modified xsi:type="dcterms:W3CDTF">2024-04-23T11:44:03Z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